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9753600" cy="7315200"/>
  <p:notesSz cx="6858000" cy="9144000"/>
  <p:embeddedFontLst>
    <p:embeddedFont>
      <p:font typeface="VT323" panose="00000509000000000000"/>
      <p:regular r:id="rId12"/>
    </p:embeddedFont>
    <p:embeddedFont>
      <p:font typeface="Calibri" panose="020F050202020403020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font" Target="fonts/font5.fntdata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tags" Target="../tags/tag1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4516" r="14516" b="4955"/>
          <a:stretch>
            <a:fillRect/>
          </a:stretch>
        </p:blipFill>
        <p:spPr>
          <a:xfrm>
            <a:off x="0" y="0"/>
            <a:ext cx="9753600" cy="731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0">
            <a:off x="594313" y="679498"/>
            <a:ext cx="8564975" cy="5956205"/>
            <a:chOff x="0" y="0"/>
            <a:chExt cx="8485670" cy="5901055"/>
          </a:xfrm>
        </p:grpSpPr>
        <p:sp>
          <p:nvSpPr>
            <p:cNvPr id="4" name="Freeform 4"/>
            <p:cNvSpPr/>
            <p:nvPr/>
          </p:nvSpPr>
          <p:spPr>
            <a:xfrm>
              <a:off x="0" y="5596255"/>
              <a:ext cx="8485670" cy="304800"/>
            </a:xfrm>
            <a:custGeom>
              <a:avLst/>
              <a:gdLst/>
              <a:ahLst/>
              <a:cxnLst/>
              <a:rect l="l" t="t" r="r" b="b"/>
              <a:pathLst>
                <a:path w="8485670" h="304800">
                  <a:moveTo>
                    <a:pt x="8180870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8485670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8180870" y="1270"/>
              <a:ext cx="304800" cy="5899785"/>
            </a:xfrm>
            <a:custGeom>
              <a:avLst/>
              <a:gdLst/>
              <a:ahLst/>
              <a:cxnLst/>
              <a:rect l="l" t="t" r="r" b="b"/>
              <a:pathLst>
                <a:path w="304800" h="5899785">
                  <a:moveTo>
                    <a:pt x="304800" y="303530"/>
                  </a:moveTo>
                  <a:lnTo>
                    <a:pt x="0" y="0"/>
                  </a:lnTo>
                  <a:lnTo>
                    <a:pt x="0" y="5594985"/>
                  </a:lnTo>
                  <a:lnTo>
                    <a:pt x="304800" y="5899785"/>
                  </a:lnTo>
                  <a:lnTo>
                    <a:pt x="304800" y="5594985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8180870" cy="5596255"/>
            </a:xfrm>
            <a:custGeom>
              <a:avLst/>
              <a:gdLst/>
              <a:ahLst/>
              <a:cxnLst/>
              <a:rect l="l" t="t" r="r" b="b"/>
              <a:pathLst>
                <a:path w="8180870" h="5596255">
                  <a:moveTo>
                    <a:pt x="304800" y="0"/>
                  </a:moveTo>
                  <a:lnTo>
                    <a:pt x="0" y="0"/>
                  </a:lnTo>
                  <a:lnTo>
                    <a:pt x="0" y="5596255"/>
                  </a:lnTo>
                  <a:lnTo>
                    <a:pt x="8180870" y="5596255"/>
                  </a:lnTo>
                  <a:lnTo>
                    <a:pt x="8180870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939804" y="1234496"/>
            <a:ext cx="6968457" cy="4030455"/>
            <a:chOff x="0" y="0"/>
            <a:chExt cx="9291276" cy="5373939"/>
          </a:xfrm>
        </p:grpSpPr>
        <p:sp>
          <p:nvSpPr>
            <p:cNvPr id="8" name="TextBox 8"/>
            <p:cNvSpPr txBox="1"/>
            <p:nvPr/>
          </p:nvSpPr>
          <p:spPr>
            <a:xfrm>
              <a:off x="0" y="-57150"/>
              <a:ext cx="8009388" cy="5824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 spc="182">
                  <a:solidFill>
                    <a:srgbClr val="F59899"/>
                  </a:solidFill>
                  <a:latin typeface="Glacial Indifference Bold" panose="00000800000000000000"/>
                </a:rPr>
                <a:t>REVIEW APLIKASI WEB</a:t>
              </a:r>
              <a:endParaRPr lang="en-US" sz="2600" spc="182">
                <a:solidFill>
                  <a:srgbClr val="F59899"/>
                </a:solidFill>
                <a:latin typeface="Glacial Indifference Bold" panose="00000800000000000000"/>
              </a:endParaRPr>
            </a:p>
          </p:txBody>
        </p:sp>
        <p:grpSp>
          <p:nvGrpSpPr>
            <p:cNvPr id="9" name="Group 9"/>
            <p:cNvGrpSpPr/>
            <p:nvPr/>
          </p:nvGrpSpPr>
          <p:grpSpPr>
            <a:xfrm rot="0">
              <a:off x="0" y="1051655"/>
              <a:ext cx="9291276" cy="2723656"/>
              <a:chOff x="0" y="0"/>
              <a:chExt cx="7412558" cy="217292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412558" cy="2172926"/>
              </a:xfrm>
              <a:custGeom>
                <a:avLst/>
                <a:gdLst/>
                <a:ahLst/>
                <a:cxnLst/>
                <a:rect l="l" t="t" r="r" b="b"/>
                <a:pathLst>
                  <a:path w="7412558" h="2172926">
                    <a:moveTo>
                      <a:pt x="0" y="0"/>
                    </a:moveTo>
                    <a:lnTo>
                      <a:pt x="0" y="2172926"/>
                    </a:lnTo>
                    <a:lnTo>
                      <a:pt x="7412558" y="2172926"/>
                    </a:lnTo>
                    <a:lnTo>
                      <a:pt x="7412558" y="0"/>
                    </a:lnTo>
                    <a:lnTo>
                      <a:pt x="0" y="0"/>
                    </a:lnTo>
                    <a:close/>
                    <a:moveTo>
                      <a:pt x="7351598" y="2111966"/>
                    </a:moveTo>
                    <a:lnTo>
                      <a:pt x="59690" y="2111966"/>
                    </a:lnTo>
                    <a:lnTo>
                      <a:pt x="59690" y="59690"/>
                    </a:lnTo>
                    <a:lnTo>
                      <a:pt x="7351598" y="59690"/>
                    </a:lnTo>
                    <a:lnTo>
                      <a:pt x="7351598" y="2111966"/>
                    </a:lnTo>
                    <a:close/>
                  </a:path>
                </a:pathLst>
              </a:custGeom>
              <a:solidFill>
                <a:srgbClr val="F59899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571308" y="1830182"/>
              <a:ext cx="8148660" cy="1629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975"/>
                </a:lnSpc>
              </a:pPr>
              <a:r>
                <a:rPr lang="en-US" sz="9725">
                  <a:solidFill>
                    <a:srgbClr val="1AAEA6"/>
                  </a:solidFill>
                  <a:latin typeface="VT323" panose="00000509000000000000"/>
                </a:rPr>
                <a:t>LE CALCULATE</a:t>
              </a:r>
              <a:endParaRPr lang="en-US" sz="9725">
                <a:solidFill>
                  <a:srgbClr val="1AAEA6"/>
                </a:solidFill>
                <a:latin typeface="VT323" panose="00000509000000000000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263924"/>
              <a:ext cx="6939418" cy="11100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400" spc="95">
                  <a:solidFill>
                    <a:srgbClr val="F59899"/>
                  </a:solidFill>
                  <a:latin typeface="Glacial Indifference"/>
                </a:rPr>
                <a:t>Kalkulator Keren untuk semua kebutuhan</a:t>
              </a:r>
              <a:endParaRPr lang="en-US" sz="2400" spc="95">
                <a:solidFill>
                  <a:srgbClr val="F59899"/>
                </a:solidFill>
                <a:latin typeface="Glacial Indifference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547127" y="1521426"/>
            <a:ext cx="8657833" cy="6213755"/>
            <a:chOff x="0" y="0"/>
            <a:chExt cx="3005415" cy="21569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2156996"/>
            </a:xfrm>
            <a:custGeom>
              <a:avLst/>
              <a:gdLst/>
              <a:ahLst/>
              <a:cxnLst/>
              <a:rect l="l" t="t" r="r" b="b"/>
              <a:pathLst>
                <a:path w="3005415" h="2156996">
                  <a:moveTo>
                    <a:pt x="0" y="0"/>
                  </a:moveTo>
                  <a:lnTo>
                    <a:pt x="0" y="2156996"/>
                  </a:lnTo>
                  <a:lnTo>
                    <a:pt x="3005415" y="2156996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2096036"/>
                  </a:moveTo>
                  <a:lnTo>
                    <a:pt x="59690" y="2096036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2096036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4154622" y="799248"/>
            <a:ext cx="1444356" cy="144435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500709" y="979963"/>
            <a:ext cx="752182" cy="108292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 rot="0">
            <a:off x="1565374" y="2403879"/>
            <a:ext cx="6622852" cy="4448849"/>
            <a:chOff x="0" y="0"/>
            <a:chExt cx="8830469" cy="5931798"/>
          </a:xfrm>
        </p:grpSpPr>
        <p:sp>
          <p:nvSpPr>
            <p:cNvPr id="8" name="TextBox 8"/>
            <p:cNvSpPr txBox="1"/>
            <p:nvPr/>
          </p:nvSpPr>
          <p:spPr>
            <a:xfrm>
              <a:off x="0" y="104775"/>
              <a:ext cx="8830469" cy="11118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000"/>
                </a:lnSpc>
              </a:pPr>
              <a:r>
                <a:rPr lang="en-US" sz="6000" spc="60">
                  <a:solidFill>
                    <a:srgbClr val="273948"/>
                  </a:solidFill>
                  <a:latin typeface="VT323" panose="00000509000000000000"/>
                </a:rPr>
                <a:t>MANFAAT</a:t>
              </a:r>
              <a:endParaRPr lang="en-US" sz="6000" spc="60">
                <a:solidFill>
                  <a:srgbClr val="273948"/>
                </a:solidFill>
                <a:latin typeface="VT323" panose="00000509000000000000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476358" y="1392300"/>
              <a:ext cx="7877753" cy="554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 spc="155">
                  <a:solidFill>
                    <a:srgbClr val="273948"/>
                  </a:solidFill>
                  <a:latin typeface="Glacial Indifference Bold" panose="00000800000000000000"/>
                </a:rPr>
                <a:t>LE CALCULATE</a:t>
              </a:r>
              <a:endParaRPr lang="en-US" sz="2600" spc="155">
                <a:solidFill>
                  <a:srgbClr val="273948"/>
                </a:solidFill>
                <a:latin typeface="Glacial Indifference Bold" panose="00000800000000000000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671928" y="2244989"/>
              <a:ext cx="5486614" cy="36868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0"/>
                </a:lnSpc>
              </a:pPr>
              <a:r>
                <a:rPr lang="en-US" sz="2100" spc="62">
                  <a:solidFill>
                    <a:srgbClr val="273948"/>
                  </a:solidFill>
                  <a:latin typeface="Glacial Indifference"/>
                </a:rPr>
                <a:t>Tampilan yang fresh membuat pengguna Gembira sambil berhitung</a:t>
              </a:r>
              <a:endParaRPr lang="en-US" sz="2100" spc="62">
                <a:solidFill>
                  <a:srgbClr val="273948"/>
                </a:solidFill>
                <a:latin typeface="Glacial Indifference"/>
              </a:endParaRPr>
            </a:p>
            <a:p>
              <a:pPr algn="ctr">
                <a:lnSpc>
                  <a:spcPts val="3150"/>
                </a:lnSpc>
              </a:pPr>
            </a:p>
            <a:p>
              <a:pPr algn="ctr">
                <a:lnSpc>
                  <a:spcPts val="3150"/>
                </a:lnSpc>
              </a:pPr>
              <a:r>
                <a:rPr lang="en-US" sz="2100" spc="62">
                  <a:solidFill>
                    <a:srgbClr val="273948"/>
                  </a:solidFill>
                  <a:latin typeface="Glacial Indifference"/>
                </a:rPr>
                <a:t>Bisa diakses dari mana saja dan bisa didownload di perangkat mobile</a:t>
              </a:r>
              <a:endParaRPr lang="en-US" sz="2100" spc="62">
                <a:solidFill>
                  <a:srgbClr val="273948"/>
                </a:solidFill>
                <a:latin typeface="Glacial Indifference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5102" t="2092" r="14610" b="3773"/>
          <a:stretch>
            <a:fillRect/>
          </a:stretch>
        </p:blipFill>
        <p:spPr>
          <a:xfrm>
            <a:off x="0" y="0"/>
            <a:ext cx="9753600" cy="73152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622605" y="1807351"/>
            <a:ext cx="7691120" cy="3842738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0">
            <a:off x="4125344" y="1038385"/>
            <a:ext cx="5401770" cy="5380670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53837" r="-53837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555955" y="2149052"/>
            <a:ext cx="3756189" cy="3017095"/>
            <a:chOff x="0" y="0"/>
            <a:chExt cx="5008252" cy="4022794"/>
          </a:xfrm>
        </p:grpSpPr>
        <p:sp>
          <p:nvSpPr>
            <p:cNvPr id="8" name="TextBox 8"/>
            <p:cNvSpPr txBox="1"/>
            <p:nvPr/>
          </p:nvSpPr>
          <p:spPr>
            <a:xfrm>
              <a:off x="0" y="104775"/>
              <a:ext cx="5008252" cy="1114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00"/>
                </a:lnSpc>
              </a:pPr>
              <a:r>
                <a:rPr lang="en-US" sz="6000" spc="60">
                  <a:solidFill>
                    <a:srgbClr val="1AAEA6"/>
                  </a:solidFill>
                  <a:latin typeface="VT323" panose="00000509000000000000"/>
                </a:rPr>
                <a:t>LE CALCULATE</a:t>
              </a:r>
              <a:endParaRPr lang="en-US" sz="6000" spc="60">
                <a:solidFill>
                  <a:srgbClr val="1AAEA6"/>
                </a:solidFill>
                <a:latin typeface="VT323" panose="00000509000000000000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228064"/>
              <a:ext cx="4913428" cy="556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en-US" sz="2600" spc="155">
                  <a:solidFill>
                    <a:srgbClr val="F59899"/>
                  </a:solidFill>
                  <a:latin typeface="Glacial Indifference Bold" panose="00000800000000000000"/>
                </a:rPr>
                <a:t>TAMPILAN HALAMAN</a:t>
              </a:r>
              <a:endParaRPr lang="en-US" sz="2600" spc="155">
                <a:solidFill>
                  <a:srgbClr val="F59899"/>
                </a:solidFill>
                <a:latin typeface="Glacial Indifference Bold" panose="00000800000000000000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935972"/>
              <a:ext cx="4994708" cy="20868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en-US" sz="2100" spc="63">
                  <a:solidFill>
                    <a:srgbClr val="1AAEA6"/>
                  </a:solidFill>
                  <a:latin typeface="Glacial Indifference"/>
                </a:rPr>
                <a:t>Dengan desain Tampilan yang menarik dan foodie memberikan kesan tersendiri dalam menghitung</a:t>
              </a:r>
              <a:endParaRPr lang="en-US" sz="2100" spc="63">
                <a:solidFill>
                  <a:srgbClr val="1AAEA6"/>
                </a:solidFill>
                <a:latin typeface="Glacial Indifferenc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0">
            <a:off x="202543" y="-1016657"/>
            <a:ext cx="9348515" cy="9348515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904462" y="-314738"/>
            <a:ext cx="7944675" cy="794467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548312" y="731520"/>
            <a:ext cx="979648" cy="1410411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 rot="0">
            <a:off x="2050786" y="2782740"/>
            <a:ext cx="5652028" cy="2467678"/>
            <a:chOff x="0" y="0"/>
            <a:chExt cx="7536038" cy="3290238"/>
          </a:xfrm>
        </p:grpSpPr>
        <p:sp>
          <p:nvSpPr>
            <p:cNvPr id="8" name="TextBox 8"/>
            <p:cNvSpPr txBox="1"/>
            <p:nvPr/>
          </p:nvSpPr>
          <p:spPr>
            <a:xfrm>
              <a:off x="1022394" y="-38100"/>
              <a:ext cx="5491250" cy="646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180">
                  <a:solidFill>
                    <a:srgbClr val="273948"/>
                  </a:solidFill>
                  <a:latin typeface="Glacial Indifference Bold" panose="00000800000000000000"/>
                </a:rPr>
                <a:t>FUNGSI APLIKASI</a:t>
              </a:r>
              <a:endParaRPr lang="en-US" sz="3000" spc="180">
                <a:solidFill>
                  <a:srgbClr val="273948"/>
                </a:solidFill>
                <a:latin typeface="Glacial Indifference Bold" panose="00000800000000000000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95204"/>
              <a:ext cx="7536038" cy="2395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75"/>
                </a:lnSpc>
              </a:pPr>
              <a:r>
                <a:rPr lang="en-US" sz="2750" spc="49">
                  <a:solidFill>
                    <a:srgbClr val="273948"/>
                  </a:solidFill>
                  <a:latin typeface="Glacial Indifference"/>
                </a:rPr>
                <a:t>-Perhitungan bilangan bulat</a:t>
              </a:r>
              <a:endParaRPr lang="en-US" sz="2750" spc="49">
                <a:solidFill>
                  <a:srgbClr val="273948"/>
                </a:solidFill>
                <a:latin typeface="Glacial Indifference"/>
              </a:endParaRPr>
            </a:p>
            <a:p>
              <a:pPr algn="ctr">
                <a:lnSpc>
                  <a:spcPts val="3575"/>
                </a:lnSpc>
              </a:pPr>
              <a:r>
                <a:rPr lang="en-US" sz="2750" spc="49">
                  <a:solidFill>
                    <a:srgbClr val="273948"/>
                  </a:solidFill>
                  <a:latin typeface="Glacial Indifference"/>
                </a:rPr>
                <a:t>-Perhitungan bilangan pecahan</a:t>
              </a:r>
              <a:endParaRPr lang="en-US" sz="2750" spc="49">
                <a:solidFill>
                  <a:srgbClr val="273948"/>
                </a:solidFill>
                <a:latin typeface="Glacial Indifference"/>
              </a:endParaRPr>
            </a:p>
            <a:p>
              <a:pPr algn="ctr">
                <a:lnSpc>
                  <a:spcPts val="3575"/>
                </a:lnSpc>
              </a:pPr>
              <a:r>
                <a:rPr lang="en-US" sz="2750" spc="49">
                  <a:solidFill>
                    <a:srgbClr val="273948"/>
                  </a:solidFill>
                  <a:latin typeface="Glacial Indifference"/>
                </a:rPr>
                <a:t>-Perhitungan bilangan minus</a:t>
              </a:r>
              <a:endParaRPr lang="en-US" sz="2750" spc="49">
                <a:solidFill>
                  <a:srgbClr val="273948"/>
                </a:solidFill>
                <a:latin typeface="Glacial Indifference"/>
              </a:endParaRPr>
            </a:p>
            <a:p>
              <a:pPr algn="ctr">
                <a:lnSpc>
                  <a:spcPts val="3575"/>
                </a:lnSpc>
              </a:pPr>
              <a:r>
                <a:rPr lang="en-US" sz="2750" spc="49">
                  <a:solidFill>
                    <a:srgbClr val="273948"/>
                  </a:solidFill>
                  <a:latin typeface="Glacial Indifference"/>
                </a:rPr>
                <a:t>-DLL</a:t>
              </a:r>
              <a:endParaRPr lang="en-US" sz="2750" spc="49">
                <a:solidFill>
                  <a:srgbClr val="273948"/>
                </a:solidFill>
                <a:latin typeface="Glacial Indifference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4112" r="14112"/>
          <a:stretch>
            <a:fillRect/>
          </a:stretch>
        </p:blipFill>
        <p:spPr>
          <a:xfrm rot="-10800000">
            <a:off x="5027" y="-209339"/>
            <a:ext cx="9870333" cy="7700912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0">
            <a:off x="553111" y="509994"/>
            <a:ext cx="8647378" cy="6295211"/>
            <a:chOff x="0" y="0"/>
            <a:chExt cx="6693935" cy="4873123"/>
          </a:xfrm>
        </p:grpSpPr>
        <p:sp>
          <p:nvSpPr>
            <p:cNvPr id="4" name="Freeform 4"/>
            <p:cNvSpPr/>
            <p:nvPr/>
          </p:nvSpPr>
          <p:spPr>
            <a:xfrm>
              <a:off x="0" y="4568323"/>
              <a:ext cx="6693935" cy="304800"/>
            </a:xfrm>
            <a:custGeom>
              <a:avLst/>
              <a:gdLst/>
              <a:ahLst/>
              <a:cxnLst/>
              <a:rect l="l" t="t" r="r" b="b"/>
              <a:pathLst>
                <a:path w="6693935" h="304800">
                  <a:moveTo>
                    <a:pt x="6389135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6693935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6389135" y="1270"/>
              <a:ext cx="304800" cy="4871853"/>
            </a:xfrm>
            <a:custGeom>
              <a:avLst/>
              <a:gdLst/>
              <a:ahLst/>
              <a:cxnLst/>
              <a:rect l="l" t="t" r="r" b="b"/>
              <a:pathLst>
                <a:path w="304800" h="4871853">
                  <a:moveTo>
                    <a:pt x="304800" y="303530"/>
                  </a:moveTo>
                  <a:lnTo>
                    <a:pt x="0" y="0"/>
                  </a:lnTo>
                  <a:lnTo>
                    <a:pt x="0" y="4567053"/>
                  </a:lnTo>
                  <a:lnTo>
                    <a:pt x="304800" y="4871853"/>
                  </a:lnTo>
                  <a:lnTo>
                    <a:pt x="304800" y="4567053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6389135" cy="4568323"/>
            </a:xfrm>
            <a:custGeom>
              <a:avLst/>
              <a:gdLst/>
              <a:ahLst/>
              <a:cxnLst/>
              <a:rect l="l" t="t" r="r" b="b"/>
              <a:pathLst>
                <a:path w="6389135" h="4568323">
                  <a:moveTo>
                    <a:pt x="304800" y="0"/>
                  </a:moveTo>
                  <a:lnTo>
                    <a:pt x="0" y="0"/>
                  </a:lnTo>
                  <a:lnTo>
                    <a:pt x="0" y="4568323"/>
                  </a:lnTo>
                  <a:lnTo>
                    <a:pt x="6389135" y="4568323"/>
                  </a:lnTo>
                  <a:lnTo>
                    <a:pt x="6389135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938652" y="470421"/>
            <a:ext cx="3819146" cy="49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75"/>
              </a:lnSpc>
            </a:pPr>
            <a:r>
              <a:rPr lang="en-US" sz="3055" spc="183">
                <a:solidFill>
                  <a:srgbClr val="F59899"/>
                </a:solidFill>
                <a:latin typeface="Glacial Indifference Bold" panose="00000800000000000000"/>
              </a:rPr>
              <a:t>DEMO APLIKASI</a:t>
            </a:r>
            <a:endParaRPr lang="en-US" sz="3055" spc="183">
              <a:solidFill>
                <a:srgbClr val="F59899"/>
              </a:solidFill>
              <a:latin typeface="Glacial Indifference Bold" panose="00000800000000000000"/>
            </a:endParaRPr>
          </a:p>
        </p:txBody>
      </p:sp>
      <p:pic>
        <p:nvPicPr>
          <p:cNvPr id="8" name="Le_Calculate Demo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52450" y="1246505"/>
            <a:ext cx="8647430" cy="48215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036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3782" r="13782"/>
          <a:stretch>
            <a:fillRect/>
          </a:stretch>
        </p:blipFill>
        <p:spPr>
          <a:xfrm>
            <a:off x="5027" y="-162597"/>
            <a:ext cx="9870333" cy="7630799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5062" y="35862"/>
            <a:ext cx="7243476" cy="7243476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 rot="0">
            <a:off x="1734864" y="515664"/>
            <a:ext cx="6283873" cy="6283873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t="29305"/>
          <a:stretch>
            <a:fillRect/>
          </a:stretch>
        </p:blipFill>
        <p:spPr>
          <a:xfrm>
            <a:off x="3712200" y="3800475"/>
            <a:ext cx="2455987" cy="2494425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 rot="0">
            <a:off x="2528159" y="664519"/>
            <a:ext cx="4697282" cy="3088331"/>
            <a:chOff x="0" y="0"/>
            <a:chExt cx="6263043" cy="4117775"/>
          </a:xfrm>
        </p:grpSpPr>
        <p:sp>
          <p:nvSpPr>
            <p:cNvPr id="9" name="TextBox 9"/>
            <p:cNvSpPr txBox="1"/>
            <p:nvPr/>
          </p:nvSpPr>
          <p:spPr>
            <a:xfrm>
              <a:off x="0" y="209550"/>
              <a:ext cx="6263043" cy="2356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460"/>
                </a:lnSpc>
              </a:pPr>
              <a:r>
                <a:rPr lang="en-US" sz="7260" spc="72">
                  <a:solidFill>
                    <a:srgbClr val="1AAEA6"/>
                  </a:solidFill>
                  <a:latin typeface="VT323" panose="00000509000000000000"/>
                </a:rPr>
                <a:t>TUNGGU APALAGI</a:t>
              </a:r>
              <a:endParaRPr lang="en-US" sz="7260" spc="72">
                <a:solidFill>
                  <a:srgbClr val="1AAEA6"/>
                </a:solidFill>
                <a:latin typeface="VT323" panose="00000509000000000000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814586" y="2807961"/>
              <a:ext cx="4633872" cy="13098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0"/>
                </a:lnSpc>
              </a:pPr>
              <a:r>
                <a:rPr lang="en-US" sz="1865" spc="186">
                  <a:solidFill>
                    <a:srgbClr val="1AAEA6"/>
                  </a:solidFill>
                  <a:latin typeface="Glacial Indifference"/>
                </a:rPr>
                <a:t>SEGERA SCAN QR NYA DAN NIKMATI PERHITUNGAN YANG MENYENANGKAN</a:t>
              </a:r>
              <a:endParaRPr lang="en-US" sz="1865" spc="186">
                <a:solidFill>
                  <a:srgbClr val="1AAEA6"/>
                </a:solidFill>
                <a:latin typeface="Glacial Indifference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524</Words>
  <Application>WPS Presentation</Application>
  <PresentationFormat>On-screen Show (4:3)</PresentationFormat>
  <Paragraphs>33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SimSun</vt:lpstr>
      <vt:lpstr>Wingdings</vt:lpstr>
      <vt:lpstr>Glacial Indifference Bold</vt:lpstr>
      <vt:lpstr>VT323</vt:lpstr>
      <vt:lpstr>Glacial Indifference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Pink and Blue Gaming Experience Presentation</dc:title>
  <dc:creator/>
  <cp:lastModifiedBy>edric</cp:lastModifiedBy>
  <cp:revision>2</cp:revision>
  <dcterms:created xsi:type="dcterms:W3CDTF">2006-08-16T00:00:00Z</dcterms:created>
  <dcterms:modified xsi:type="dcterms:W3CDTF">2021-11-07T15:26:48Z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523B55CC3CE74754ACDA7172F5F185D1</vt:lpwstr>
  </property>
  <property fmtid="{D5CDD505-2E9C-101B-9397-08002B2CF9AE}" pid="3" name="KSOProductBuildVer">
    <vt:lpwstr>1033-11.2.0.10351</vt:lpwstr>
  </property>
</Properties>
</file>

<file path=docProps/thumbnail.jpeg>
</file>